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8"/>
  </p:notesMasterIdLst>
  <p:sldIdLst>
    <p:sldId id="256" r:id="rId3"/>
    <p:sldId id="257" r:id="rId4"/>
    <p:sldId id="414" r:id="rId5"/>
    <p:sldId id="416" r:id="rId6"/>
    <p:sldId id="370" r:id="rId7"/>
    <p:sldId id="423" r:id="rId8"/>
    <p:sldId id="438" r:id="rId9"/>
    <p:sldId id="439" r:id="rId10"/>
    <p:sldId id="424" r:id="rId11"/>
    <p:sldId id="425" r:id="rId12"/>
    <p:sldId id="417" r:id="rId13"/>
    <p:sldId id="418" r:id="rId14"/>
    <p:sldId id="435" r:id="rId15"/>
    <p:sldId id="436" r:id="rId16"/>
    <p:sldId id="437" r:id="rId17"/>
    <p:sldId id="430" r:id="rId18"/>
    <p:sldId id="426" r:id="rId19"/>
    <p:sldId id="419" r:id="rId20"/>
    <p:sldId id="420" r:id="rId21"/>
    <p:sldId id="427" r:id="rId22"/>
    <p:sldId id="413" r:id="rId23"/>
    <p:sldId id="421" r:id="rId24"/>
    <p:sldId id="422" r:id="rId25"/>
    <p:sldId id="428" r:id="rId26"/>
    <p:sldId id="4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goeasy.com/ash-decoded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skills.com/blogs/paul/category/wait-stat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3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 (SQL SERVER) / ACTIVE SESSION HISTORY (ORACLE)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pPr lvl="1"/>
            <a:r>
              <a:rPr lang="en-US" sz="2600" dirty="0"/>
              <a:t>No non-</a:t>
            </a:r>
            <a:r>
              <a:rPr lang="en-US" sz="2600" dirty="0" err="1"/>
              <a:t>sql</a:t>
            </a:r>
            <a:r>
              <a:rPr lang="en-US" sz="2600" dirty="0"/>
              <a:t> server equivalent that I have found</a:t>
            </a:r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 (SQL) / QUERIES AGAINST DBA_HIST_ACTIVE_SESS_HISTORY (ORACLE)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pPr lvl="1"/>
            <a:r>
              <a:rPr lang="en-US" sz="2600" dirty="0">
                <a:hlinkClick r:id="rId3"/>
              </a:rPr>
              <a:t>TOP 10 USEFUL ASH QUERIES </a:t>
            </a:r>
            <a:r>
              <a:rPr lang="en-US" sz="2600" dirty="0"/>
              <a:t>(community oracle blog)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4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https://github.com/sqlatspeed/2023_presentations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SQL SERVER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POSTGRESQL</a:t>
            </a:r>
          </a:p>
          <a:p>
            <a:pPr lvl="1"/>
            <a:r>
              <a:rPr lang="en-US" sz="2600" dirty="0"/>
              <a:t>DATADOG (POSTGRESQL INTEGRATION NEEDED)</a:t>
            </a:r>
          </a:p>
          <a:p>
            <a:pPr lvl="1"/>
            <a:r>
              <a:rPr lang="en-US" sz="2600" dirty="0"/>
              <a:t>SOLARWINDS SERVER &amp; APPLICATION MONITOR (MYSQL TOO!)</a:t>
            </a:r>
          </a:p>
          <a:p>
            <a:pPr lvl="1"/>
            <a:r>
              <a:rPr lang="en-US" sz="2600" dirty="0"/>
              <a:t>APPOPTICS APM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ORACLE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DPA (DATABASE PERFORMANCE ANALYZER)</a:t>
            </a:r>
          </a:p>
          <a:p>
            <a:pPr lvl="1"/>
            <a:r>
              <a:rPr lang="en-US" sz="2600" dirty="0"/>
              <a:t>Site 24x7 ORACLE DATABASE MONITORING</a:t>
            </a:r>
          </a:p>
          <a:p>
            <a:pPr lvl="1"/>
            <a:r>
              <a:rPr lang="en-US" sz="2600" dirty="0" err="1"/>
              <a:t>dbWatch</a:t>
            </a:r>
            <a:r>
              <a:rPr lang="en-US" sz="2600" dirty="0"/>
              <a:t> (MULTIPLE DBMS)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20759</TotalTime>
  <Words>765</Words>
  <Application>Microsoft Office PowerPoint</Application>
  <PresentationFormat>Widescreen</PresentationFormat>
  <Paragraphs>140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93</cp:revision>
  <dcterms:created xsi:type="dcterms:W3CDTF">2022-03-06T22:03:15Z</dcterms:created>
  <dcterms:modified xsi:type="dcterms:W3CDTF">2023-01-12T15:31:21Z</dcterms:modified>
</cp:coreProperties>
</file>